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3"/>
  </p:notesMasterIdLst>
  <p:sldIdLst>
    <p:sldId id="256" r:id="rId2"/>
  </p:sldIdLst>
  <p:sldSz cx="6858000" cy="12192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67AAFFED-D9A9-4056-B566-2514CE114F13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D562"/>
    <a:srgbClr val="6EDC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10904-EF83-495A-A752-705008D1DFBB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92375" y="1252538"/>
            <a:ext cx="19034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317EC-C7BB-480D-85AC-341301575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162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251200" y="2079877"/>
            <a:ext cx="3611126" cy="8877870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0" y="948268"/>
            <a:ext cx="4616035" cy="5554135"/>
          </a:xfrm>
        </p:spPr>
        <p:txBody>
          <a:bodyPr anchor="b">
            <a:normAutofit/>
          </a:bodyPr>
          <a:lstStyle>
            <a:lvl1pPr algn="l">
              <a:defRPr sz="330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6833543"/>
            <a:ext cx="3715688" cy="3401717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AACE-A47A-4870-9C18-12BF05407565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3143-D8AF-40D6-AAF6-46BC146B5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416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7992534"/>
            <a:ext cx="4916150" cy="270933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400050" y="948267"/>
            <a:ext cx="6057900" cy="5554133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1502" y="6833541"/>
            <a:ext cx="5460999" cy="8128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AACE-A47A-4870-9C18-12BF05407565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3143-D8AF-40D6-AAF6-46BC146B5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04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948267"/>
            <a:ext cx="6057900" cy="5147733"/>
          </a:xfrm>
        </p:spPr>
        <p:txBody>
          <a:bodyPr anchor="ctr">
            <a:normAutofit/>
          </a:bodyPr>
          <a:lstStyle>
            <a:lvl1pPr algn="l">
              <a:defRPr sz="21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7315200"/>
            <a:ext cx="4787664" cy="33866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AACE-A47A-4870-9C18-12BF05407565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3143-D8AF-40D6-AAF6-46BC146B5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287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13" y="948267"/>
            <a:ext cx="5144840" cy="5147733"/>
          </a:xfrm>
        </p:spPr>
        <p:txBody>
          <a:bodyPr anchor="ctr">
            <a:normAutofit/>
          </a:bodyPr>
          <a:lstStyle>
            <a:lvl1pPr algn="l">
              <a:defRPr sz="21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00101" y="6096000"/>
            <a:ext cx="4801850" cy="857956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7646347"/>
            <a:ext cx="4786771" cy="305552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AACE-A47A-4870-9C18-12BF05407565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3143-D8AF-40D6-AAF6-46BC146B5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71451" y="1263331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72151" y="4921957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8490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6096000"/>
            <a:ext cx="4786771" cy="3017600"/>
          </a:xfrm>
        </p:spPr>
        <p:txBody>
          <a:bodyPr anchor="b">
            <a:normAutofit/>
          </a:bodyPr>
          <a:lstStyle>
            <a:lvl1pPr algn="l">
              <a:defRPr sz="21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9125299"/>
            <a:ext cx="4787664" cy="15765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AACE-A47A-4870-9C18-12BF05407565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3143-D8AF-40D6-AAF6-46BC146B5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694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13" y="948267"/>
            <a:ext cx="5144840" cy="5147733"/>
          </a:xfrm>
        </p:spPr>
        <p:txBody>
          <a:bodyPr anchor="ctr">
            <a:normAutofit/>
          </a:bodyPr>
          <a:lstStyle>
            <a:lvl1pPr algn="l">
              <a:defRPr sz="21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0050" y="6908800"/>
            <a:ext cx="4786771" cy="1866428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8805334"/>
            <a:ext cx="4786770" cy="189653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AACE-A47A-4870-9C18-12BF05407565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3143-D8AF-40D6-AAF6-46BC146B5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71451" y="1263331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72151" y="4921957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9572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948267"/>
            <a:ext cx="5644244" cy="514773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100" b="0" dirty="0"/>
            </a:lvl1pPr>
          </a:lstStyle>
          <a:p>
            <a:pPr marL="0"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0050" y="6984061"/>
            <a:ext cx="4786771" cy="149013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8474197"/>
            <a:ext cx="4786770" cy="2227671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AACE-A47A-4870-9C18-12BF05407565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3143-D8AF-40D6-AAF6-46BC146B5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8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7992534"/>
            <a:ext cx="4916150" cy="2709333"/>
          </a:xfrm>
        </p:spPr>
        <p:txBody>
          <a:bodyPr>
            <a:normAutofit/>
          </a:bodyPr>
          <a:lstStyle>
            <a:lvl1pPr algn="l">
              <a:defRPr sz="21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1" y="948268"/>
            <a:ext cx="4916150" cy="669808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AACE-A47A-4870-9C18-12BF05407565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3143-D8AF-40D6-AAF6-46BC146B5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7023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24804" y="948267"/>
            <a:ext cx="1533146" cy="7857067"/>
          </a:xfrm>
        </p:spPr>
        <p:txBody>
          <a:bodyPr vert="eaVert">
            <a:normAutofit/>
          </a:bodyPr>
          <a:lstStyle>
            <a:lvl1pPr>
              <a:defRPr sz="21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948267"/>
            <a:ext cx="4387509" cy="975360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AACE-A47A-4870-9C18-12BF05407565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3143-D8AF-40D6-AAF6-46BC146B5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53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7992534"/>
            <a:ext cx="4916150" cy="270933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1" y="948267"/>
            <a:ext cx="4916150" cy="6698080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AACE-A47A-4870-9C18-12BF05407565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3143-D8AF-40D6-AAF6-46BC146B5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34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3522132"/>
            <a:ext cx="4801851" cy="4124208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1" y="7977482"/>
            <a:ext cx="4801850" cy="272438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AACE-A47A-4870-9C18-12BF05407565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3143-D8AF-40D6-AAF6-46BC146B5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575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7992534"/>
            <a:ext cx="4916150" cy="2709333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400051" y="948267"/>
            <a:ext cx="2962475" cy="6698075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3496771" y="948267"/>
            <a:ext cx="2961179" cy="6683022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AACE-A47A-4870-9C18-12BF05407565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3143-D8AF-40D6-AAF6-46BC146B5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904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7992534"/>
            <a:ext cx="4916150" cy="2709333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1" y="948267"/>
            <a:ext cx="2787650" cy="1083733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050" y="2032001"/>
            <a:ext cx="2959100" cy="5614341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1263" y="1007534"/>
            <a:ext cx="2823038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6772" y="2032000"/>
            <a:ext cx="2967529" cy="559928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AACE-A47A-4870-9C18-12BF05407565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3143-D8AF-40D6-AAF6-46BC146B5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964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7992534"/>
            <a:ext cx="4916150" cy="2709333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AACE-A47A-4870-9C18-12BF05407565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3143-D8AF-40D6-AAF6-46BC146B5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39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AACE-A47A-4870-9C18-12BF05407565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3143-D8AF-40D6-AAF6-46BC146B5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07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0" y="948267"/>
            <a:ext cx="2400300" cy="2709333"/>
          </a:xfrm>
        </p:spPr>
        <p:txBody>
          <a:bodyPr anchor="b">
            <a:normAutofit/>
          </a:bodyPr>
          <a:lstStyle>
            <a:lvl1pPr algn="l">
              <a:defRPr sz="1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948267"/>
            <a:ext cx="3329066" cy="97536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0" y="3928538"/>
            <a:ext cx="2400300" cy="371780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AACE-A47A-4870-9C18-12BF05407565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3143-D8AF-40D6-AAF6-46BC146B5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29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1850" y="2573867"/>
            <a:ext cx="2672444" cy="20320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71500" y="1625600"/>
            <a:ext cx="2460731" cy="85344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72021" y="4876800"/>
            <a:ext cx="2673167" cy="3702756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AACE-A47A-4870-9C18-12BF05407565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50" y="10972801"/>
            <a:ext cx="4358793" cy="64911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3143-D8AF-40D6-AAF6-46BC146B5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338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003006" y="6923853"/>
            <a:ext cx="1852842" cy="4726281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0051" y="7992534"/>
            <a:ext cx="4916150" cy="27093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1" y="948268"/>
            <a:ext cx="4916150" cy="6698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72684" y="10972806"/>
            <a:ext cx="900347" cy="64911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09BAACE-A47A-4870-9C18-12BF05407565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0050" y="10972801"/>
            <a:ext cx="4358793" cy="64911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0820" y="9917295"/>
            <a:ext cx="642680" cy="11909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1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3AD3143-D8AF-40D6-AAF6-46BC146B5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379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  <p:sldLayoutId id="2147483825" r:id="rId13"/>
    <p:sldLayoutId id="2147483826" r:id="rId14"/>
    <p:sldLayoutId id="2147483827" r:id="rId15"/>
    <p:sldLayoutId id="2147483828" r:id="rId16"/>
    <p:sldLayoutId id="2147483829" r:id="rId17"/>
  </p:sldLayoutIdLst>
  <p:txStyles>
    <p:titleStyle>
      <a:lvl1pPr algn="l" defTabSz="342900" rtl="0" eaLnBrk="1" latinLnBrk="0" hangingPunct="1">
        <a:spcBef>
          <a:spcPct val="0"/>
        </a:spcBef>
        <a:buNone/>
        <a:defRPr kumimoji="1" sz="24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5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3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B447AED-E952-FEB5-D141-522B24F9E0E1}"/>
              </a:ext>
            </a:extLst>
          </p:cNvPr>
          <p:cNvSpPr/>
          <p:nvPr/>
        </p:nvSpPr>
        <p:spPr>
          <a:xfrm>
            <a:off x="0" y="2955658"/>
            <a:ext cx="685799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altLang="ja-JP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altLang="ja-JP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ja-JP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E26E9D1-AE8F-5872-1A78-E96431FFB8B9}"/>
              </a:ext>
            </a:extLst>
          </p:cNvPr>
          <p:cNvSpPr/>
          <p:nvPr/>
        </p:nvSpPr>
        <p:spPr>
          <a:xfrm>
            <a:off x="-61311" y="6884500"/>
            <a:ext cx="6858000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トレーニングの事は何でも相談できる</a:t>
            </a:r>
            <a:endParaRPr lang="en-US" altLang="ja-JP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altLang="ja-JP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</a:t>
            </a:r>
            <a:r>
              <a:rPr lang="en-US" altLang="ja-JP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30</a:t>
            </a:r>
            <a:r>
              <a:rPr lang="ja-JP" alt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分お客様のお時間いただき付き添います</a:t>
            </a:r>
            <a:endParaRPr lang="en-US" altLang="ja-JP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　　</a:t>
            </a:r>
            <a:endParaRPr lang="en-US" altLang="ja-JP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ご希望の方はトレーニングルームまで</a:t>
            </a:r>
            <a:endParaRPr lang="en-US" altLang="ja-JP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お越し下さい！</a:t>
            </a:r>
            <a:endParaRPr lang="en-US" altLang="ja-JP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altLang="ja-JP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altLang="ja-JP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　　　上井草スポーツセンター　トレーニングルーム</a:t>
            </a:r>
            <a:endParaRPr lang="en-US" altLang="ja-JP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56A8268F-98D0-D9C4-B02C-7D3DC1F922BB}"/>
              </a:ext>
            </a:extLst>
          </p:cNvPr>
          <p:cNvSpPr/>
          <p:nvPr/>
        </p:nvSpPr>
        <p:spPr>
          <a:xfrm>
            <a:off x="380121" y="3171396"/>
            <a:ext cx="2819400" cy="1292662"/>
          </a:xfrm>
          <a:prstGeom prst="roundRect">
            <a:avLst/>
          </a:prstGeom>
          <a:solidFill>
            <a:schemeClr val="tx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</a:rPr>
              <a:t>マシンの使い方を知れる！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94DB9B69-42F6-66B1-CF92-E26091872BBC}"/>
              </a:ext>
            </a:extLst>
          </p:cNvPr>
          <p:cNvSpPr/>
          <p:nvPr/>
        </p:nvSpPr>
        <p:spPr>
          <a:xfrm>
            <a:off x="3668961" y="3171396"/>
            <a:ext cx="2772118" cy="1292662"/>
          </a:xfrm>
          <a:prstGeom prst="roundRect">
            <a:avLst/>
          </a:prstGeom>
          <a:solidFill>
            <a:schemeClr val="tx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</a:rPr>
              <a:t>フォームを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bg1"/>
                </a:solidFill>
              </a:rPr>
              <a:t>確認します！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B19A12B0-C079-C7EF-9306-372A2E28C71B}"/>
              </a:ext>
            </a:extLst>
          </p:cNvPr>
          <p:cNvSpPr/>
          <p:nvPr/>
        </p:nvSpPr>
        <p:spPr>
          <a:xfrm>
            <a:off x="3668961" y="4996382"/>
            <a:ext cx="2772118" cy="1292662"/>
          </a:xfrm>
          <a:prstGeom prst="roundRect">
            <a:avLst/>
          </a:prstGeom>
          <a:solidFill>
            <a:schemeClr val="tx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</a:rPr>
              <a:t>数字で変化を！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8057BE4C-B8E6-7D03-1341-033CD60D702D}"/>
              </a:ext>
            </a:extLst>
          </p:cNvPr>
          <p:cNvSpPr/>
          <p:nvPr/>
        </p:nvSpPr>
        <p:spPr>
          <a:xfrm>
            <a:off x="427401" y="4744113"/>
            <a:ext cx="2772119" cy="1828800"/>
          </a:xfrm>
          <a:prstGeom prst="roundRect">
            <a:avLst/>
          </a:prstGeom>
          <a:solidFill>
            <a:schemeClr val="tx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</a:rPr>
              <a:t>体組成計を無料測定できる！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pPr algn="ctr"/>
            <a:r>
              <a:rPr lang="ja-JP" altLang="en-US" sz="2400" b="1" dirty="0">
                <a:solidFill>
                  <a:schemeClr val="bg1"/>
                </a:solidFill>
              </a:rPr>
              <a:t>筋肉量や脂肪量が分かる！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雲 11">
            <a:extLst>
              <a:ext uri="{FF2B5EF4-FFF2-40B4-BE49-F238E27FC236}">
                <a16:creationId xmlns:a16="http://schemas.microsoft.com/office/drawing/2014/main" id="{4ABEF700-D981-A79F-2528-3F8707AD32FC}"/>
              </a:ext>
            </a:extLst>
          </p:cNvPr>
          <p:cNvSpPr/>
          <p:nvPr/>
        </p:nvSpPr>
        <p:spPr>
          <a:xfrm>
            <a:off x="7693573" y="2131538"/>
            <a:ext cx="6337738" cy="1648239"/>
          </a:xfrm>
          <a:prstGeom prst="cloud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tx1"/>
                </a:solidFill>
              </a:rPr>
              <a:t>初心者・経験者</a:t>
            </a:r>
            <a:endParaRPr kumimoji="1" lang="en-US" altLang="ja-JP" sz="44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4400" b="1" dirty="0">
                <a:solidFill>
                  <a:schemeClr val="tx1"/>
                </a:solidFill>
              </a:rPr>
              <a:t>大歓迎</a:t>
            </a:r>
            <a:endParaRPr kumimoji="1" lang="ja-JP" alt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リボン: 上に曲がる 2">
            <a:extLst>
              <a:ext uri="{FF2B5EF4-FFF2-40B4-BE49-F238E27FC236}">
                <a16:creationId xmlns:a16="http://schemas.microsoft.com/office/drawing/2014/main" id="{08FF1D12-1781-5317-B2D5-C280471B9D1D}"/>
              </a:ext>
            </a:extLst>
          </p:cNvPr>
          <p:cNvSpPr/>
          <p:nvPr/>
        </p:nvSpPr>
        <p:spPr>
          <a:xfrm rot="20444295">
            <a:off x="-231780" y="533800"/>
            <a:ext cx="4193326" cy="876059"/>
          </a:xfrm>
          <a:prstGeom prst="ribbon2">
            <a:avLst>
              <a:gd name="adj1" fmla="val 13416"/>
              <a:gd name="adj2" fmla="val 5000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初心者・経験者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大歓迎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52BD990-408A-B7E8-4BF7-3949466B925A}"/>
              </a:ext>
            </a:extLst>
          </p:cNvPr>
          <p:cNvSpPr/>
          <p:nvPr/>
        </p:nvSpPr>
        <p:spPr>
          <a:xfrm>
            <a:off x="-22424" y="1332279"/>
            <a:ext cx="6858000" cy="1754326"/>
          </a:xfrm>
          <a:prstGeom prst="rect">
            <a:avLst/>
          </a:prstGeom>
          <a:noFill/>
          <a:ln>
            <a:solidFill>
              <a:srgbClr val="53D56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6000" b="1" dirty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6000" b="1" dirty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ヶ月チャレンジ</a:t>
            </a:r>
            <a:endParaRPr lang="en-US" altLang="ja-JP" sz="6000" b="1" dirty="0">
              <a:ln w="0">
                <a:solidFill>
                  <a:sysClr val="windowText" lastClr="00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4800" b="1" dirty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実施中</a:t>
            </a:r>
            <a:endParaRPr lang="ja-JP" altLang="en-US" sz="4800" b="1" cap="none" spc="0" dirty="0">
              <a:ln w="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6833844"/>
      </p:ext>
    </p:extLst>
  </p:cSld>
  <p:clrMapOvr>
    <a:masterClrMapping/>
  </p:clrMapOvr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TM02900771[[fn=スライス]]</Template>
  <TotalTime>419</TotalTime>
  <Words>74</Words>
  <Application>Microsoft Office PowerPoint</Application>
  <PresentationFormat>ワイド画面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游ゴシック</vt:lpstr>
      <vt:lpstr>Century Gothic</vt:lpstr>
      <vt:lpstr>Wingdings 3</vt:lpstr>
      <vt:lpstr>スライス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kamiigusa12</dc:creator>
  <cp:lastModifiedBy>kamiigusa04</cp:lastModifiedBy>
  <cp:revision>14</cp:revision>
  <cp:lastPrinted>2024-06-15T07:44:46Z</cp:lastPrinted>
  <dcterms:created xsi:type="dcterms:W3CDTF">2024-06-09T06:35:51Z</dcterms:created>
  <dcterms:modified xsi:type="dcterms:W3CDTF">2024-06-29T09:35:34Z</dcterms:modified>
</cp:coreProperties>
</file>