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2192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E8F2301-E902-8A67-23C8-C108AD72BA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3BBDB08-BC30-87D3-3AD0-985A0ADF20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FD7DA-5030-4C16-A0D1-905E5C12CA5A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AB93B8-51DC-E4D2-FE83-CCC8C7E67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58C657-C71C-3D22-30F5-C3173377FA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19DD0-6884-4183-BFF5-99AFA4912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7821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02083E1-53BF-453F-9457-89FCFDE4C93F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93963" y="1252538"/>
            <a:ext cx="19002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6938DEC-ACA8-4BF6-A65A-8275E8939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39625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42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71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02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26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56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8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46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83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6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97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13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9ADA3-2E30-4AAA-B97E-85E549B3B1D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A9FB-05A9-4FF6-B09B-68C7C681B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34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47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612F1521-32BE-52E2-6F4F-B326945BDE66}"/>
              </a:ext>
            </a:extLst>
          </p:cNvPr>
          <p:cNvSpPr/>
          <p:nvPr/>
        </p:nvSpPr>
        <p:spPr>
          <a:xfrm>
            <a:off x="287591" y="2896270"/>
            <a:ext cx="6282812" cy="255562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1D7FC670-726D-A2EB-4797-7A7F86BF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6" y="1188936"/>
            <a:ext cx="5915025" cy="797732"/>
          </a:xfrm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56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ピラティス体験会</a:t>
            </a:r>
            <a:br>
              <a:rPr lang="ja-JP" altLang="en-US" sz="5400" b="1" dirty="0">
                <a:ln/>
                <a:solidFill>
                  <a:schemeClr val="accent4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endParaRPr lang="ja-JP" altLang="en-US" sz="4400" b="1" dirty="0">
              <a:ln/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F48D4BF-591A-3580-CA6B-F6B5C3B2F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5" y="2718904"/>
            <a:ext cx="5915025" cy="2776329"/>
          </a:xfrm>
          <a:noFill/>
          <a:ln w="38100"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日程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】15:15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16:15</a:t>
            </a: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受付は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分前から開始となります。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妙正寺体育館　地下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1F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小体育室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先着３０名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定員に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なり次第受付終了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料金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FF6351A-5F58-9F0B-6CB5-A43271FED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9640" y="5790891"/>
            <a:ext cx="4328360" cy="4269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3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歳からクラシックバレエを始め数々の公演、コンクールに出演。</a:t>
            </a:r>
            <a:endParaRPr lang="en-US" altLang="ja-JP" sz="1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スターダンサーズバレエ団</a:t>
            </a:r>
            <a:r>
              <a:rPr lang="en-US" altLang="ja-JP" sz="1800" kern="100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jr.c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所属後現在はコンテンポラリーダンスカンパニー東京舞座所属ダンサー。</a:t>
            </a:r>
          </a:p>
          <a:p>
            <a:pPr marL="0" indent="0">
              <a:buNone/>
            </a:pPr>
            <a:r>
              <a:rPr lang="en-U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 </a:t>
            </a:r>
            <a:endParaRPr lang="ja-JP" altLang="ja-JP" sz="1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全米ヨガアライアンス</a:t>
            </a:r>
            <a:r>
              <a:rPr lang="en-U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RYT200 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取得</a:t>
            </a:r>
          </a:p>
          <a:p>
            <a:pPr marL="0" indent="0">
              <a:buNone/>
            </a:pPr>
            <a:r>
              <a:rPr lang="en-U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PMA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加盟団体</a:t>
            </a:r>
            <a:r>
              <a:rPr lang="en-U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RPT30  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取得</a:t>
            </a:r>
          </a:p>
          <a:p>
            <a:pPr marL="0" indent="0">
              <a:buNone/>
            </a:pPr>
            <a:r>
              <a:rPr lang="en-U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 </a:t>
            </a:r>
            <a:endParaRPr lang="ja-JP" altLang="ja-JP" sz="1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マットピラティス、マシンピラティス</a:t>
            </a:r>
            <a:r>
              <a:rPr lang="ja-JP" altLang="en-US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、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ヨガ、バレエ、コンテンポラリーダンスそれぞれで得られる効果お客様が求めるものに寄り添い</a:t>
            </a:r>
            <a:r>
              <a:rPr lang="ja-JP" altLang="ja-JP" sz="1800" kern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ご指導させて頂きます。</a:t>
            </a:r>
            <a:endParaRPr lang="ja-JP" altLang="ja-JP" sz="1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ja-JP" altLang="ja-JP" sz="1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972A16-E98F-37E9-BFB0-CF5EA31CF4E0}"/>
              </a:ext>
            </a:extLst>
          </p:cNvPr>
          <p:cNvSpPr txBox="1"/>
          <p:nvPr/>
        </p:nvSpPr>
        <p:spPr>
          <a:xfrm>
            <a:off x="-30077" y="9902343"/>
            <a:ext cx="75628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直接ご来館下さい。受付にて番号札を配布します。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779E34-66B7-010B-29E2-6C7AE1207E42}"/>
              </a:ext>
            </a:extLst>
          </p:cNvPr>
          <p:cNvSpPr txBox="1"/>
          <p:nvPr/>
        </p:nvSpPr>
        <p:spPr>
          <a:xfrm>
            <a:off x="1427248" y="10198001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360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TAC</a:t>
            </a:r>
            <a:r>
              <a:rPr lang="ja-JP" altLang="en-US" sz="360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杉並区妙正寺体育館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B39761B-438F-7E71-9B69-0613B73EA38D}"/>
              </a:ext>
            </a:extLst>
          </p:cNvPr>
          <p:cNvSpPr txBox="1"/>
          <p:nvPr/>
        </p:nvSpPr>
        <p:spPr>
          <a:xfrm>
            <a:off x="2787821" y="10828394"/>
            <a:ext cx="3973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TEL03-3399-4224</a:t>
            </a:r>
            <a:endParaRPr lang="ja-JP" altLang="en-US" sz="2400" dirty="0">
              <a:ln w="19050"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D2B317-13F5-3FAB-BDB5-FAF2573536FC}"/>
              </a:ext>
            </a:extLst>
          </p:cNvPr>
          <p:cNvSpPr txBox="1"/>
          <p:nvPr/>
        </p:nvSpPr>
        <p:spPr>
          <a:xfrm>
            <a:off x="471487" y="1880607"/>
            <a:ext cx="5915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月から始まるピラティス教室を一足先に体験してみませんか？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申込は不要・無料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でご利用いただけます。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1563068-A2D7-87C1-DD40-1E51575E69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2" t="7489" r="16040" b="2563"/>
          <a:stretch/>
        </p:blipFill>
        <p:spPr>
          <a:xfrm>
            <a:off x="137344" y="6370198"/>
            <a:ext cx="2305590" cy="3024863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2CEBFF-C6DA-AB33-5D2D-062C3896C4EE}"/>
              </a:ext>
            </a:extLst>
          </p:cNvPr>
          <p:cNvSpPr txBox="1"/>
          <p:nvPr/>
        </p:nvSpPr>
        <p:spPr>
          <a:xfrm>
            <a:off x="-177467" y="5753717"/>
            <a:ext cx="2787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米山　楓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769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119</TotalTime>
  <Words>168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メイリオ</vt:lpstr>
      <vt:lpstr>游ゴシック</vt:lpstr>
      <vt:lpstr>Arial</vt:lpstr>
      <vt:lpstr>Calibri</vt:lpstr>
      <vt:lpstr>Calibri Light</vt:lpstr>
      <vt:lpstr>Office テーマ</vt:lpstr>
      <vt:lpstr>ピラティス体験会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ピラティス体験会 </dc:title>
  <dc:creator>kamiigusa13</dc:creator>
  <cp:lastModifiedBy>kamiigusa04</cp:lastModifiedBy>
  <cp:revision>5</cp:revision>
  <cp:lastPrinted>2024-04-22T12:07:39Z</cp:lastPrinted>
  <dcterms:created xsi:type="dcterms:W3CDTF">2024-04-21T08:12:48Z</dcterms:created>
  <dcterms:modified xsi:type="dcterms:W3CDTF">2024-04-24T11:45:05Z</dcterms:modified>
</cp:coreProperties>
</file>