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78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55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27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0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97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28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7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76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33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0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36CB6-BDB3-429B-AE86-6BBB1619046A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2CB3-2239-438F-805C-03CA3260B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8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3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セーラー服を着た女子学生のイラスト（夏服・学生服）">
            <a:extLst>
              <a:ext uri="{FF2B5EF4-FFF2-40B4-BE49-F238E27FC236}">
                <a16:creationId xmlns:a16="http://schemas.microsoft.com/office/drawing/2014/main" id="{5C8694E6-C1F4-6154-A8F7-0399A0117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66" y="3811293"/>
            <a:ext cx="1634578" cy="301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セーラー服を着た女子学生のイラスト（夏服・学生服）">
            <a:extLst>
              <a:ext uri="{FF2B5EF4-FFF2-40B4-BE49-F238E27FC236}">
                <a16:creationId xmlns:a16="http://schemas.microsoft.com/office/drawing/2014/main" id="{19C1DF67-9F7B-F259-B27F-8D9076659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01" y="3593698"/>
            <a:ext cx="1748277" cy="325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BF11B3F6-6EAD-DF9D-D82C-73868B653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31724" y1="31750" x2="31724" y2="31750"/>
                        <a14:backgroundMark x1="67816" y1="30000" x2="67816" y2="30000"/>
                        <a14:backgroundMark x1="55172" y1="27000" x2="55172" y2="27000"/>
                        <a14:backgroundMark x1="43218" y1="30250" x2="43218" y2="30250"/>
                        <a14:backgroundMark x1="38621" y1="30250" x2="38621" y2="30250"/>
                        <a14:backgroundMark x1="32644" y1="32750" x2="32644" y2="32750"/>
                        <a14:backgroundMark x1="65517" y1="31500" x2="65517" y2="3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708" y="2705184"/>
            <a:ext cx="2660999" cy="489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904E20D-08CD-55B9-4D49-24FE962DE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0080" y="1815343"/>
            <a:ext cx="2482189" cy="456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6907166" y="3620339"/>
            <a:ext cx="1292616" cy="831528"/>
            <a:chOff x="6354696" y="62846"/>
            <a:chExt cx="1292616" cy="831528"/>
          </a:xfrm>
        </p:grpSpPr>
        <p:sp>
          <p:nvSpPr>
            <p:cNvPr id="7" name="正方形/長方形 6"/>
            <p:cNvSpPr/>
            <p:nvPr/>
          </p:nvSpPr>
          <p:spPr>
            <a:xfrm>
              <a:off x="6354696" y="62846"/>
              <a:ext cx="184730" cy="55399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ja-JP" altLang="en-US" sz="30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07ラノベPOP" panose="02000800000000000000" pitchFamily="2" charset="-128"/>
                <a:ea typeface="07ラノベPOP" panose="02000800000000000000" pitchFamily="2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7462582" y="571209"/>
              <a:ext cx="184730" cy="3231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ja-JP" altLang="en-US" sz="1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07ラノベPOP" panose="02000800000000000000" pitchFamily="2" charset="-128"/>
                <a:ea typeface="07ラノベPOP" panose="02000800000000000000" pitchFamily="2" charset="-128"/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2095500" y="30229"/>
            <a:ext cx="7048500" cy="1246495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7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親子</a:t>
            </a:r>
            <a:r>
              <a:rPr lang="en-US" altLang="ja-JP" sz="47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de</a:t>
            </a:r>
            <a:r>
              <a:rPr lang="ja-JP" altLang="en-US" sz="47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 ダンス！</a:t>
            </a:r>
            <a:endParaRPr lang="en-US" altLang="ja-JP" sz="47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  <a:p>
            <a:pPr algn="ctr"/>
            <a:r>
              <a:rPr lang="ja-JP" altLang="en-US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流行りのあの曲で親子ブルー！！</a:t>
            </a:r>
            <a:endParaRPr lang="en-US" altLang="ja-JP" sz="2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980" y="1326192"/>
            <a:ext cx="9039343" cy="10926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5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◆小学生とその保護者　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◆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10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：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30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～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11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：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20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　</a:t>
            </a:r>
            <a:endParaRPr lang="en-US" altLang="ja-JP" sz="3000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  <a:p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◆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2</a:t>
            </a:r>
            <a:r>
              <a:rPr lang="ja-JP" altLang="en-US" sz="3000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Ｆ会議室　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◆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組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1360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円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(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大人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人子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</a:t>
            </a:r>
            <a:r>
              <a:rPr lang="ja-JP" altLang="en-US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人</a:t>
            </a:r>
            <a:r>
              <a:rPr lang="en-US" altLang="ja-JP" sz="3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)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4691" y="3083202"/>
            <a:ext cx="6379743" cy="255454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紅白歌合戦でも流れたあの曲を簡単な振り付けにアレンジし、大人も子どもも楽しめる内容です</a:t>
            </a:r>
            <a:endParaRPr lang="en-US" altLang="ja-JP" sz="3200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  <a:p>
            <a:endParaRPr lang="en-US" altLang="ja-JP" sz="3200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B252925-8289-C989-F4D6-231625BA1D3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4885">
            <a:off x="7776533" y="3112287"/>
            <a:ext cx="1328823" cy="181646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6B54761-E38F-F07C-60D7-5C8135D862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1331">
            <a:off x="6435205" y="3065416"/>
            <a:ext cx="1270039" cy="186375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96C123-6F0C-FE6F-AFB1-57138D8A45EC}"/>
              </a:ext>
            </a:extLst>
          </p:cNvPr>
          <p:cNvSpPr txBox="1"/>
          <p:nvPr/>
        </p:nvSpPr>
        <p:spPr>
          <a:xfrm>
            <a:off x="3954780" y="2523142"/>
            <a:ext cx="5122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みんなで大人ぶろう！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54B333-1AF5-4F1F-71CB-CB2306BE22CB}"/>
              </a:ext>
            </a:extLst>
          </p:cNvPr>
          <p:cNvSpPr/>
          <p:nvPr/>
        </p:nvSpPr>
        <p:spPr>
          <a:xfrm>
            <a:off x="2909090" y="2332063"/>
            <a:ext cx="6225386" cy="27699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※</a:t>
            </a:r>
            <a:r>
              <a:rPr lang="ja-JP" altLang="en-US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兄弟で参加の場合</a:t>
            </a:r>
            <a:r>
              <a:rPr lang="en-US" altLang="ja-JP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400</a:t>
            </a:r>
            <a:r>
              <a:rPr lang="ja-JP" altLang="en-US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円追加で参加可</a:t>
            </a:r>
            <a:r>
              <a:rPr lang="en-US" altLang="ja-JP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(3</a:t>
            </a:r>
            <a:r>
              <a:rPr lang="ja-JP" altLang="en-US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才未満は参加できません</a:t>
            </a:r>
            <a:r>
              <a:rPr lang="en-US" altLang="ja-JP" sz="1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)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6E34C1-421F-5333-E9A1-BF1F8B14E209}"/>
              </a:ext>
            </a:extLst>
          </p:cNvPr>
          <p:cNvSpPr/>
          <p:nvPr/>
        </p:nvSpPr>
        <p:spPr>
          <a:xfrm>
            <a:off x="28971" y="5027790"/>
            <a:ext cx="9115029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◆申込方法◆</a:t>
            </a:r>
            <a:endParaRPr lang="en-US" altLang="ja-JP" sz="3200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  <a:p>
            <a:r>
              <a:rPr lang="en-US" altLang="ja-JP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3</a:t>
            </a:r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月</a:t>
            </a:r>
            <a:r>
              <a:rPr lang="en-US" altLang="ja-JP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1</a:t>
            </a:r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日</a:t>
            </a:r>
            <a:r>
              <a:rPr lang="en-US" altLang="ja-JP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(</a:t>
            </a:r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金</a:t>
            </a:r>
            <a:r>
              <a:rPr lang="en-US" altLang="ja-JP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)9</a:t>
            </a:r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時</a:t>
            </a:r>
            <a:r>
              <a:rPr lang="en-US" altLang="ja-JP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30</a:t>
            </a:r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分～</a:t>
            </a:r>
            <a:endParaRPr lang="en-US" altLang="ja-JP" sz="3200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  <a:p>
            <a:r>
              <a:rPr lang="ja-JP" altLang="en-US" sz="32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オンライン申込</a:t>
            </a:r>
            <a:endParaRPr lang="en-US" altLang="ja-JP" sz="3200" spc="30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  <a:p>
            <a:r>
              <a:rPr lang="ja-JP" altLang="en-US" sz="2400" spc="30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（</a:t>
            </a:r>
            <a:r>
              <a:rPr lang="ja-JP" altLang="en-US" sz="2400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WAp-UDゴシック表示H" panose="020B0500000000000000" pitchFamily="50" charset="-128"/>
                <a:ea typeface="IWAp-UDゴシック表示H" panose="020B0500000000000000" pitchFamily="50" charset="-128"/>
              </a:rPr>
              <a:t>定員に達した場合はキャンセル待ちとなります）</a:t>
            </a:r>
            <a:endParaRPr lang="en-US" altLang="ja-JP" sz="2400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IWAp-UDゴシック表示H" panose="020B0500000000000000" pitchFamily="50" charset="-128"/>
              <a:ea typeface="IWAp-UDゴシック表示H" panose="020B05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79022" y="15425"/>
            <a:ext cx="2731911" cy="116955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令和</a:t>
            </a:r>
            <a:r>
              <a:rPr lang="ja-JP" altLang="en-US" sz="35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６</a:t>
            </a:r>
            <a:r>
              <a:rPr lang="ja-JP" altLang="en-US" sz="3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年</a:t>
            </a:r>
            <a:endParaRPr lang="en-US" altLang="ja-JP" sz="35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latin typeface="07ラノベPOP" panose="02000800000000000000" pitchFamily="2" charset="-128"/>
              <a:ea typeface="07ラノベPOP" panose="02000800000000000000" pitchFamily="2" charset="-128"/>
            </a:endParaRPr>
          </a:p>
          <a:p>
            <a:pPr algn="ctr"/>
            <a:r>
              <a:rPr lang="en-US" altLang="ja-JP" sz="3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3</a:t>
            </a:r>
            <a:r>
              <a:rPr lang="ja-JP" altLang="en-US" sz="3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月</a:t>
            </a:r>
            <a:r>
              <a:rPr lang="en-US" altLang="ja-JP" sz="3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30</a:t>
            </a:r>
            <a:r>
              <a:rPr lang="ja-JP" altLang="en-US" sz="35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07ラノベPOP" panose="02000800000000000000" pitchFamily="2" charset="-128"/>
                <a:ea typeface="07ラノベPOP" panose="02000800000000000000" pitchFamily="2" charset="-128"/>
              </a:rPr>
              <a:t>日</a:t>
            </a:r>
            <a:endParaRPr lang="en-US" altLang="ja-JP" sz="35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latin typeface="07ラノベPOP" panose="02000800000000000000" pitchFamily="2" charset="-128"/>
              <a:ea typeface="07ラノベPOP" panose="02000800000000000000" pitchFamily="2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BF37119-9271-8820-837E-9834BD75E5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047" y="5123676"/>
            <a:ext cx="1055170" cy="105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16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122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07ラノベPOP</vt:lpstr>
      <vt:lpstr>HGS創英角ﾎﾟｯﾌﾟ体</vt:lpstr>
      <vt:lpstr>IWAp-UDゴシック表示H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上井草SC</cp:lastModifiedBy>
  <cp:revision>37</cp:revision>
  <cp:lastPrinted>2024-02-27T10:14:45Z</cp:lastPrinted>
  <dcterms:created xsi:type="dcterms:W3CDTF">2022-04-04T02:02:11Z</dcterms:created>
  <dcterms:modified xsi:type="dcterms:W3CDTF">2024-02-27T10:33:40Z</dcterms:modified>
</cp:coreProperties>
</file>