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88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11523-1801-4BC0-8D83-55AF8489319D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7E5D6-35FF-4B4F-AAE6-5231288C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959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98B8B-04B0-419C-A447-9B5FA91B49E7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30BD1-8415-4B5D-A0BF-24FFAA5AD1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860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30BD1-8415-4B5D-A0BF-24FFAA5AD17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91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8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23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573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91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01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15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29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5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45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6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12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9C6B9-8478-4C02-AEA2-8E012B2F2AB0}" type="datetimeFigureOut">
              <a:rPr kumimoji="1" lang="ja-JP" altLang="en-US" smtClean="0"/>
              <a:t>2020/1/8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1B3A1-5744-4F8A-ACB7-4244C0315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1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0500" y="76199"/>
            <a:ext cx="6477000" cy="17634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90500" y="87245"/>
            <a:ext cx="6477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WAp-UD丸ゴE" panose="020B0500000000000000" pitchFamily="50" charset="-128"/>
                <a:ea typeface="IWAp-UD丸ゴE" panose="020B0500000000000000" pitchFamily="50" charset="-128"/>
              </a:rPr>
              <a:t>妙正寺</a:t>
            </a:r>
            <a:r>
              <a:rPr lang="ja-JP" altLang="en-US" sz="3200" b="0" cap="none" spc="0" dirty="0" smtClean="0">
                <a:ln w="0"/>
                <a:solidFill>
                  <a:schemeClr val="bg1"/>
                </a:solidFill>
                <a:latin typeface="IWAp-UD丸ゴE" panose="020B0500000000000000" pitchFamily="50" charset="-128"/>
                <a:ea typeface="IWAp-UD丸ゴE" panose="020B0500000000000000" pitchFamily="50" charset="-128"/>
              </a:rPr>
              <a:t>体育館</a:t>
            </a:r>
            <a:r>
              <a:rPr lang="ja-JP" altLang="en-US" sz="32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WAp-UD丸ゴE" panose="020B0500000000000000" pitchFamily="50" charset="-128"/>
                <a:ea typeface="IWAp-UD丸ゴE" panose="020B0500000000000000" pitchFamily="50" charset="-128"/>
              </a:rPr>
              <a:t> 小体育室</a:t>
            </a:r>
            <a:endParaRPr lang="ja-JP" altLang="en-US" sz="3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WAp-UD丸ゴE" panose="020B0500000000000000" pitchFamily="50" charset="-128"/>
              <a:ea typeface="IWAp-UD丸ゴE" panose="020B05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26572" y="566058"/>
            <a:ext cx="6204858" cy="77288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dirty="0" smtClean="0">
                <a:ln w="0"/>
                <a:solidFill>
                  <a:schemeClr val="bg1"/>
                </a:solidFill>
                <a:latin typeface="IWAp-UD丸ゴE" panose="020B0500000000000000" pitchFamily="50" charset="-128"/>
                <a:ea typeface="IWAp-UD丸ゴE" panose="020B0500000000000000" pitchFamily="50" charset="-128"/>
              </a:rPr>
              <a:t>子ども運動広場</a:t>
            </a:r>
            <a:endParaRPr lang="ja-JP" altLang="en-US" sz="5400" b="0" cap="none" spc="0" dirty="0">
              <a:ln w="0"/>
              <a:solidFill>
                <a:schemeClr val="bg1"/>
              </a:solidFill>
              <a:latin typeface="IWAp-UD丸ゴE" panose="020B0500000000000000" pitchFamily="50" charset="-128"/>
              <a:ea typeface="IWAp-UD丸ゴE" panose="020B05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90500" y="1363761"/>
            <a:ext cx="6477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 smtClean="0">
                <a:ln w="0"/>
                <a:solidFill>
                  <a:schemeClr val="bg1"/>
                </a:solidFill>
                <a:latin typeface="IWAp-UD丸ゴE" panose="020B0500000000000000" pitchFamily="50" charset="-128"/>
                <a:ea typeface="IWAp-UD丸ゴE" panose="020B0500000000000000" pitchFamily="50" charset="-128"/>
              </a:rPr>
              <a:t>☆一般使用のご案内☆</a:t>
            </a:r>
            <a:endParaRPr lang="ja-JP" altLang="en-US" sz="3200" b="0" cap="none" spc="0" dirty="0">
              <a:ln w="0"/>
              <a:solidFill>
                <a:schemeClr val="bg1"/>
              </a:solidFill>
              <a:latin typeface="IWAp-UD丸ゴE" panose="020B0500000000000000" pitchFamily="50" charset="-128"/>
              <a:ea typeface="IWAp-UD丸ゴE" panose="020B05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4300" y="1921822"/>
            <a:ext cx="6553200" cy="83497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2400" b="0" cap="none" spc="0" dirty="0" smtClean="0">
                <a:ln w="0"/>
                <a:latin typeface="IWAp-UD丸ゴM" panose="020B0500000000000000" pitchFamily="50" charset="-128"/>
                <a:ea typeface="IWAp-UD丸ゴM" panose="020B0500000000000000" pitchFamily="50" charset="-128"/>
              </a:rPr>
              <a:t>みんなで一緒に身体を動かそう</a:t>
            </a:r>
            <a:r>
              <a:rPr lang="en-US" altLang="ja-JP" sz="2400" b="0" cap="none" spc="0" dirty="0" smtClean="0">
                <a:ln w="0"/>
                <a:latin typeface="IWAp-UD丸ゴM" panose="020B0500000000000000" pitchFamily="50" charset="-128"/>
                <a:ea typeface="IWAp-UD丸ゴM" panose="020B0500000000000000" pitchFamily="50" charset="-128"/>
              </a:rPr>
              <a:t>!!</a:t>
            </a:r>
          </a:p>
          <a:p>
            <a:pPr algn="ctr"/>
            <a:r>
              <a:rPr lang="ja-JP" altLang="en-US" sz="2400" dirty="0" smtClean="0">
                <a:ln w="0"/>
                <a:latin typeface="IWAp-UD丸ゴM" panose="020B0500000000000000" pitchFamily="50" charset="-128"/>
                <a:ea typeface="IWAp-UD丸ゴM" panose="020B0500000000000000" pitchFamily="50" charset="-128"/>
              </a:rPr>
              <a:t>毎回ショートプログラムを開催します</a:t>
            </a:r>
            <a:endParaRPr lang="ja-JP" altLang="en-US" sz="2400" b="0" cap="none" spc="0" dirty="0">
              <a:ln w="0"/>
              <a:latin typeface="IWAp-UD丸ゴM" panose="020B0500000000000000" pitchFamily="50" charset="-128"/>
              <a:ea typeface="IWAp-UD丸ゴM" panose="020B0500000000000000" pitchFamily="50" charset="-128"/>
            </a:endParaRPr>
          </a:p>
        </p:txBody>
      </p:sp>
      <p:pic>
        <p:nvPicPr>
          <p:cNvPr id="10" name="図 9" descr="\\192.168.1.100\myoshoji\妙正寺\HAN\画像\kids_katawokumu[2]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9916">
            <a:off x="5088635" y="2768233"/>
            <a:ext cx="1656834" cy="183883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正方形/長方形 8"/>
          <p:cNvSpPr/>
          <p:nvPr/>
        </p:nvSpPr>
        <p:spPr>
          <a:xfrm>
            <a:off x="16330" y="2843879"/>
            <a:ext cx="6809012" cy="63017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●開放場所　</a:t>
            </a:r>
            <a:r>
              <a:rPr lang="en-US" altLang="ja-JP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B1F</a:t>
            </a:r>
            <a:r>
              <a:rPr lang="ja-JP" altLang="en-US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小体育室</a:t>
            </a:r>
            <a:endParaRPr lang="en-US" altLang="ja-JP" sz="1600" b="0" cap="none" spc="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endParaRPr lang="en-US" altLang="ja-JP" sz="1000" dirty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●使用料金　①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枠目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: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子ども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(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幼児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)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・保護者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…</a:t>
            </a:r>
            <a:r>
              <a:rPr lang="ja-JP" altLang="en-US" sz="1600" b="1" cap="none" spc="0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無料</a:t>
            </a:r>
            <a:endParaRPr lang="en-US" altLang="ja-JP" sz="1600" b="1" cap="none" spc="0" dirty="0" smtClean="0">
              <a:ln w="0"/>
              <a:solidFill>
                <a:srgbClr val="FF0000"/>
              </a:solidFill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dirty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　　　　②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2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枠目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: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子ども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(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小学生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)…</a:t>
            </a:r>
            <a:r>
              <a:rPr lang="en-US" altLang="ja-JP" sz="16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100</a:t>
            </a:r>
            <a:r>
              <a:rPr lang="ja-JP" altLang="en-US" sz="16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円</a:t>
            </a:r>
            <a:r>
              <a:rPr lang="en-US" altLang="ja-JP" sz="16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/2</a:t>
            </a:r>
            <a:r>
              <a:rPr lang="ja-JP" altLang="en-US" sz="16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時間</a:t>
            </a:r>
            <a:r>
              <a:rPr lang="en-US" altLang="ja-JP" sz="16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(1</a:t>
            </a:r>
            <a:r>
              <a:rPr lang="ja-JP" altLang="en-US" sz="16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枠</a:t>
            </a:r>
            <a:r>
              <a:rPr lang="en-US" altLang="ja-JP" sz="16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)</a:t>
            </a:r>
          </a:p>
          <a:p>
            <a:endParaRPr lang="en-US" altLang="ja-JP" sz="100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●利用時間　</a:t>
            </a:r>
            <a:r>
              <a:rPr lang="ja-JP" altLang="en-US" sz="24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①</a:t>
            </a:r>
            <a:r>
              <a:rPr lang="en-US" altLang="ja-JP" sz="24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</a:t>
            </a:r>
            <a:r>
              <a:rPr lang="ja-JP" altLang="en-US" sz="24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枠目　</a:t>
            </a:r>
            <a:r>
              <a:rPr lang="en-US" altLang="ja-JP" sz="24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13:00</a:t>
            </a:r>
            <a:r>
              <a:rPr lang="ja-JP" altLang="en-US" sz="24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～</a:t>
            </a:r>
            <a:r>
              <a:rPr lang="en-US" altLang="ja-JP" sz="24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14:50</a:t>
            </a:r>
            <a:endParaRPr lang="en-US" altLang="ja-JP" sz="200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       　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</a:t>
            </a:r>
            <a:r>
              <a:rPr lang="ja-JP" altLang="en-US" sz="24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②</a:t>
            </a:r>
            <a:r>
              <a:rPr lang="en-US" altLang="ja-JP" sz="24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2</a:t>
            </a:r>
            <a:r>
              <a:rPr lang="ja-JP" altLang="en-US" sz="24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枠目　</a:t>
            </a:r>
            <a:r>
              <a:rPr lang="en-US" altLang="ja-JP" sz="24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15:00</a:t>
            </a:r>
            <a:r>
              <a:rPr lang="ja-JP" altLang="en-US" sz="24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～</a:t>
            </a:r>
            <a:r>
              <a:rPr lang="en-US" altLang="ja-JP" sz="24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16:50</a:t>
            </a:r>
          </a:p>
          <a:p>
            <a:endParaRPr lang="en-US" altLang="ja-JP" sz="1000" dirty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●実施日時　毎月第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2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水曜日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…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午後①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13:00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～</a:t>
            </a:r>
            <a:r>
              <a:rPr lang="en-US" altLang="ja-JP" sz="1600" dirty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15:00</a:t>
            </a:r>
            <a:r>
              <a:rPr lang="en-US" altLang="ja-JP" sz="1200" b="1" dirty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(</a:t>
            </a:r>
            <a:r>
              <a:rPr lang="ja-JP" altLang="en-US" sz="12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片付け・入替の</a:t>
            </a:r>
            <a:r>
              <a:rPr lang="ja-JP" altLang="en-US" sz="1200" b="1" dirty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時間含む</a:t>
            </a:r>
            <a:r>
              <a:rPr lang="en-US" altLang="ja-JP" sz="12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)</a:t>
            </a:r>
            <a:endParaRPr lang="en-US" altLang="ja-JP" sz="1600" b="1" dirty="0">
              <a:ln w="0"/>
              <a:solidFill>
                <a:srgbClr val="FF0000"/>
              </a:solidFill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dirty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 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                          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午後②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15:00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～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17:00</a:t>
            </a:r>
            <a:r>
              <a:rPr lang="en-US" altLang="ja-JP" sz="1200" b="1" dirty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(</a:t>
            </a:r>
            <a:r>
              <a:rPr lang="ja-JP" altLang="en-US" sz="1200" b="1" dirty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片付け・入替の時間含む</a:t>
            </a:r>
            <a:r>
              <a:rPr lang="en-US" altLang="ja-JP" sz="1200" b="1" dirty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)</a:t>
            </a:r>
            <a:endParaRPr lang="en-US" altLang="ja-JP" sz="2000" b="1" dirty="0">
              <a:ln w="0"/>
              <a:solidFill>
                <a:srgbClr val="FF0000"/>
              </a:solidFill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endParaRPr lang="en-US" altLang="ja-JP" sz="900" b="0" cap="none" spc="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pPr algn="r"/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      2019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年度　 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04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10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,05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08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,06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12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,07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10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 </a:t>
            </a:r>
            <a:endParaRPr lang="en-US" altLang="ja-JP" sz="160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pPr algn="r"/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08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14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,09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11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,10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09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,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11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13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endParaRPr lang="en-US" altLang="ja-JP" sz="160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pPr algn="r"/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12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11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,01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08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,0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2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12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,03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月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11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日</a:t>
            </a:r>
            <a:endParaRPr lang="en-US" altLang="ja-JP" sz="1600" dirty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en-US" altLang="ja-JP" sz="105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                                 </a:t>
            </a:r>
            <a:r>
              <a:rPr lang="ja-JP" altLang="en-US" sz="105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</a:t>
            </a:r>
            <a:endParaRPr lang="en-US" altLang="ja-JP" sz="1050" dirty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</a:t>
            </a:r>
            <a:r>
              <a:rPr lang="ja-JP" altLang="en-US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ショートプログラム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　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枠ごとに</a:t>
            </a:r>
            <a:r>
              <a:rPr lang="en-US" altLang="ja-JP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2</a:t>
            </a:r>
            <a:r>
              <a:rPr lang="ja-JP" altLang="en-US" sz="16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本実施予定</a:t>
            </a:r>
            <a:endParaRPr lang="en-US" altLang="ja-JP" sz="1600" b="0" cap="none" spc="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dirty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</a:t>
            </a:r>
            <a:endParaRPr lang="en-US" altLang="ja-JP" sz="160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20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①幼　児</a:t>
            </a:r>
            <a:r>
              <a:rPr lang="en-US" altLang="ja-JP" sz="20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…</a:t>
            </a:r>
            <a:r>
              <a:rPr lang="ja-JP" altLang="en-US" sz="20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♪リズム体操♪</a:t>
            </a:r>
            <a:endParaRPr lang="en-US" altLang="ja-JP" sz="2000" b="0" cap="none" spc="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20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②小学生</a:t>
            </a:r>
            <a:r>
              <a:rPr lang="en-US" altLang="ja-JP" sz="2000" b="0" cap="none" spc="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…</a:t>
            </a:r>
            <a:r>
              <a:rPr lang="ja-JP" altLang="en-US" sz="20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集まったお友達で身体を動かすミニゲーム</a:t>
            </a:r>
            <a:endParaRPr lang="en-US" altLang="ja-JP" sz="2000" b="0" cap="none" spc="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endParaRPr lang="en-US" altLang="ja-JP" sz="30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endParaRPr lang="en-US" altLang="ja-JP" sz="90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●その他　　</a:t>
            </a:r>
            <a:r>
              <a:rPr lang="ja-JP" altLang="en-US" sz="15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ショートプログラムの内容に変更が出る場合がありますので</a:t>
            </a:r>
            <a:endParaRPr lang="en-US" altLang="ja-JP" sz="1500" b="1" dirty="0" smtClean="0">
              <a:ln w="0"/>
              <a:solidFill>
                <a:srgbClr val="FF0000"/>
              </a:solidFill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　　　　　</a:t>
            </a:r>
            <a:r>
              <a:rPr lang="ja-JP" altLang="en-US" sz="1500" b="1" dirty="0" smtClean="0">
                <a:ln w="0"/>
                <a:solidFill>
                  <a:srgbClr val="FF0000"/>
                </a:solidFill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予めご了承ください</a:t>
            </a:r>
            <a:endParaRPr lang="en-US" altLang="ja-JP" sz="1500" b="1" dirty="0" smtClean="0">
              <a:ln w="0"/>
              <a:solidFill>
                <a:srgbClr val="FF0000"/>
              </a:solidFill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b="1" dirty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</a:t>
            </a:r>
            <a:r>
              <a:rPr lang="ja-JP" altLang="en-US" sz="1600" b="1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　　　　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※2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枠目小学生のみ室内シューズが必要な場合があります</a:t>
            </a:r>
            <a:endParaRPr lang="en-US" altLang="ja-JP" sz="160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endParaRPr lang="en-US" altLang="ja-JP" sz="600" dirty="0" smtClean="0">
              <a:ln w="0"/>
              <a:latin typeface="IWA-UDゴシック表示R" panose="020B0509000000000000" pitchFamily="49" charset="-128"/>
              <a:ea typeface="IWA-UDゴシック表示R" panose="020B0509000000000000" pitchFamily="49" charset="-128"/>
            </a:endParaRPr>
          </a:p>
          <a:p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●お問合せ　〒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167-0033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東京都杉並区清水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3-20-12</a:t>
            </a:r>
          </a:p>
          <a:p>
            <a:r>
              <a:rPr lang="ja-JP" altLang="en-US" sz="1600" dirty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</a:t>
            </a:r>
            <a:r>
              <a:rPr lang="ja-JP" altLang="en-US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　　　　　妙正寺体育館　℡</a:t>
            </a:r>
            <a:r>
              <a:rPr lang="en-US" altLang="ja-JP" sz="1600" dirty="0" smtClean="0">
                <a:ln w="0"/>
                <a:latin typeface="IWA-UDゴシック表示R" panose="020B0509000000000000" pitchFamily="49" charset="-128"/>
                <a:ea typeface="IWA-UDゴシック表示R" panose="020B0509000000000000" pitchFamily="49" charset="-128"/>
              </a:rPr>
              <a:t>03-3399-4224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" y="6251053"/>
            <a:ext cx="314325" cy="39148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700" y="6240167"/>
            <a:ext cx="314325" cy="39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80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30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IWAp-UD丸ゴE</vt:lpstr>
      <vt:lpstr>IWAp-UD丸ゴM</vt:lpstr>
      <vt:lpstr>IWA-UDゴシック表示R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myoshoji02</dc:creator>
  <cp:lastModifiedBy>kamiigusa32</cp:lastModifiedBy>
  <cp:revision>22</cp:revision>
  <cp:lastPrinted>2019-10-17T02:08:28Z</cp:lastPrinted>
  <dcterms:created xsi:type="dcterms:W3CDTF">2019-02-26T09:51:34Z</dcterms:created>
  <dcterms:modified xsi:type="dcterms:W3CDTF">2020-01-08T08:19:30Z</dcterms:modified>
</cp:coreProperties>
</file>